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231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55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1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50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2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748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61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94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435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90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2EC9-D431-4EB7-9EE9-862B2BBCF74A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3B5BF-D7BA-4A63-A968-8E78200BB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60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B5CE72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5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2026-01-02T13:51:24Z</dcterms:created>
  <dcterms:modified xsi:type="dcterms:W3CDTF">2026-01-02T13:54:34Z</dcterms:modified>
</cp:coreProperties>
</file>